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72" r:id="rId12"/>
    <p:sldId id="273" r:id="rId13"/>
    <p:sldId id="266" r:id="rId14"/>
    <p:sldId id="267" r:id="rId15"/>
    <p:sldId id="268" r:id="rId16"/>
    <p:sldId id="269" r:id="rId17"/>
    <p:sldId id="274" r:id="rId18"/>
    <p:sldId id="270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294" r:id="rId43"/>
    <p:sldId id="2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1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11F52-65C3-AC4F-9B54-1F0034471B6E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AE563-EDC4-7D47-BFDF-23B474514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15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9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7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1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2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6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5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73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91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9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1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28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45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8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2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8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28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21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81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85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86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0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9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2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5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42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70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0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53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AE563-EDC4-7D47-BFDF-23B474514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7D1D-9E26-7B46-9A4B-A26220B31201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8393-A0FB-B047-8D37-9B3F135ACABB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724C-1180-F14F-9EED-E1CB2BC9F088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070-141C-694D-A603-FB59DCB08724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327-5EB0-3748-BA94-05AC6C545536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ED94-7166-724F-AC37-1512C7294DA1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6C7-2C76-034D-8FD6-D85204CC0FD8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FF919-E4E0-BB41-B3A5-6D874C4213D5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10E5-405E-7B4F-8F94-3F6E3FE471C9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3AE5-BFC0-AD4E-8C71-B1738E3EA648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48F3-8DBC-1B4B-9A99-26A8FB5A4A7E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49D4-7A00-5B43-A381-B6CFA8FE7FCB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2216-3BAB-5546-B3D6-9205553DB19B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2B7D-109B-8E4C-905A-40B0E38F38E9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568A-1D91-7646-98B1-C4FA7D2877B3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E087A-38A4-924B-87CF-92606E61F819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6873-7921-7A41-96D8-10213B75BFA5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E704DE-648B-3542-9777-59CD50120DA7}" type="datetime1">
              <a:rPr lang="en-US" smtClean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meetup_summary_reports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meetings-map.html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top-meetup-categories.html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top-meetup-categories-pie.html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top-meetup-topics.html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top-meetup-topics-pie.html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top-meetup-organizers.html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park-top-meetup-organizers-pie.html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dsci6007.com/s3_report.html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c2-54-91-189-236.compute-1.amazonaws.com:8080/admin/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54-91-189-236.compute-1.amazonaws.com:7474/browser/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c2-54-91-189-236.compute-1.amazonaws.com:7474/browser/" TargetMode="External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c2-54-91-189-236.compute-1.amazonaws.com:7474/browser/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1" y="1319180"/>
            <a:ext cx="5735444" cy="2048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3505391"/>
          </a:xfrm>
        </p:spPr>
        <p:txBody>
          <a:bodyPr/>
          <a:lstStyle/>
          <a:p>
            <a:r>
              <a:rPr lang="en-US" dirty="0" smtClean="0"/>
              <a:t>Data ENGINEERING </a:t>
            </a:r>
            <a:r>
              <a:rPr lang="en-US" smtClean="0"/>
              <a:t>pipeline using </a:t>
            </a:r>
            <a:r>
              <a:rPr lang="en-US" dirty="0" err="1" smtClean="0"/>
              <a:t>aMAZON</a:t>
            </a:r>
            <a:r>
              <a:rPr lang="en-US" dirty="0" smtClean="0"/>
              <a:t>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373" y="4990170"/>
            <a:ext cx="8689976" cy="1371599"/>
          </a:xfrm>
        </p:spPr>
        <p:txBody>
          <a:bodyPr/>
          <a:lstStyle/>
          <a:p>
            <a:r>
              <a:rPr lang="en-US" dirty="0" smtClean="0"/>
              <a:t>DSCI6007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cap="none" dirty="0" smtClean="0"/>
              <a:t>Carles Poles-</a:t>
            </a:r>
            <a:r>
              <a:rPr lang="en-US" cap="none" dirty="0" err="1"/>
              <a:t>M</a:t>
            </a:r>
            <a:r>
              <a:rPr lang="en-US" cap="none" dirty="0" err="1" smtClean="0"/>
              <a:t>ielgo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MEETUP </a:t>
            </a:r>
            <a:r>
              <a:rPr lang="mr-IN" dirty="0" smtClean="0"/>
              <a:t>–</a:t>
            </a:r>
            <a:r>
              <a:rPr lang="en-US" dirty="0" smtClean="0"/>
              <a:t> ER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60" y="1831708"/>
            <a:ext cx="6669295" cy="3977996"/>
          </a:xfrm>
        </p:spPr>
      </p:pic>
    </p:spTree>
    <p:extLst>
      <p:ext uri="{BB962C8B-B14F-4D97-AF65-F5344CB8AC3E}">
        <p14:creationId xmlns:p14="http://schemas.microsoft.com/office/powerpoint/2010/main" val="11794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Aws instances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rds</a:t>
            </a: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7" y="1831975"/>
            <a:ext cx="10756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Aws instances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rds</a:t>
            </a: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86324"/>
            <a:ext cx="3004838" cy="4121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612" y="1700444"/>
            <a:ext cx="2079531" cy="4207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815" y="1743384"/>
            <a:ext cx="1520119" cy="4164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192" y="1809341"/>
            <a:ext cx="1408701" cy="4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Ec2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cron</a:t>
            </a:r>
            <a:r>
              <a:rPr lang="en-US" dirty="0" smtClean="0"/>
              <a:t> jobs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070515" y="2096644"/>
            <a:ext cx="10363826" cy="3424107"/>
          </a:xfrm>
        </p:spPr>
        <p:txBody>
          <a:bodyPr/>
          <a:lstStyle/>
          <a:p>
            <a:r>
              <a:rPr lang="en-US" sz="2400" cap="none" dirty="0" smtClean="0"/>
              <a:t>Hourly job to load (‘raw’) </a:t>
            </a:r>
            <a:r>
              <a:rPr lang="en-US" sz="2400" cap="none" dirty="0" err="1" smtClean="0"/>
              <a:t>json</a:t>
            </a:r>
            <a:r>
              <a:rPr lang="en-US" sz="2400" cap="none" dirty="0" smtClean="0"/>
              <a:t> into S3 bucket using kinesis firehose.</a:t>
            </a:r>
          </a:p>
          <a:p>
            <a:r>
              <a:rPr lang="en-US" sz="2400" cap="none" dirty="0" smtClean="0"/>
              <a:t>Hourly job to generate reports on S3 bucket size and number of objects.</a:t>
            </a:r>
          </a:p>
          <a:p>
            <a:r>
              <a:rPr lang="en-US" sz="2400" cap="none" dirty="0" smtClean="0"/>
              <a:t>Free email alert from </a:t>
            </a:r>
            <a:r>
              <a:rPr lang="en-US" sz="2400" cap="none" dirty="0" err="1" smtClean="0"/>
              <a:t>wdt.io</a:t>
            </a:r>
            <a:r>
              <a:rPr lang="en-US" sz="2400" cap="none" dirty="0" smtClean="0"/>
              <a:t>:</a:t>
            </a:r>
          </a:p>
          <a:p>
            <a:endParaRPr lang="en-US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15" y="3808698"/>
            <a:ext cx="9165993" cy="20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Ec2 </a:t>
            </a:r>
            <a:r>
              <a:rPr lang="mr-IN" dirty="0" smtClean="0"/>
              <a:t>–</a:t>
            </a:r>
            <a:r>
              <a:rPr lang="en-US" dirty="0" smtClean="0"/>
              <a:t> free </a:t>
            </a:r>
            <a:r>
              <a:rPr lang="en-US" dirty="0" err="1" smtClean="0"/>
              <a:t>cron</a:t>
            </a:r>
            <a:r>
              <a:rPr lang="en-US" dirty="0" smtClean="0"/>
              <a:t> job email alert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44701" y="2369017"/>
            <a:ext cx="5609971" cy="3115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69" y="2369017"/>
            <a:ext cx="5177510" cy="31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Ec2 </a:t>
            </a:r>
            <a:r>
              <a:rPr lang="mr-IN" dirty="0" smtClean="0"/>
              <a:t>–</a:t>
            </a:r>
            <a:r>
              <a:rPr lang="en-US" dirty="0" smtClean="0"/>
              <a:t> s3 reports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50302"/>
            <a:ext cx="10000630" cy="4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Ec2 </a:t>
            </a:r>
            <a:r>
              <a:rPr lang="mr-IN" dirty="0" smtClean="0"/>
              <a:t>–</a:t>
            </a:r>
            <a:r>
              <a:rPr lang="en-US" dirty="0" smtClean="0"/>
              <a:t> s3 reports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71339"/>
            <a:ext cx="5118400" cy="4111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174" y="1771339"/>
            <a:ext cx="5114420" cy="41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Ec2 </a:t>
            </a:r>
            <a:r>
              <a:rPr lang="mr-IN" dirty="0" smtClean="0"/>
              <a:t>–</a:t>
            </a:r>
            <a:r>
              <a:rPr lang="en-US" dirty="0" smtClean="0"/>
              <a:t> s3 reports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4" y="2086575"/>
            <a:ext cx="4622800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474" y="2924775"/>
            <a:ext cx="3009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s3 bucket </a:t>
            </a:r>
            <a:r>
              <a:rPr lang="mr-IN" dirty="0" smtClean="0"/>
              <a:t>–</a:t>
            </a:r>
            <a:r>
              <a:rPr lang="en-US" dirty="0" smtClean="0"/>
              <a:t> raw 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4" y="1805471"/>
            <a:ext cx="5842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4345471"/>
            <a:ext cx="10485863" cy="14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EMR spark </a:t>
            </a:r>
            <a:r>
              <a:rPr lang="mr-IN" dirty="0" smtClean="0"/>
              <a:t>–</a:t>
            </a:r>
            <a:r>
              <a:rPr lang="en-US" dirty="0" smtClean="0"/>
              <a:t> normalizing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400" cap="none" dirty="0" smtClean="0"/>
              <a:t>CRON job runs every 3 hours.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24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400" cap="none" dirty="0" smtClean="0"/>
              <a:t>It normalizes raw </a:t>
            </a:r>
            <a:r>
              <a:rPr lang="en-US" sz="2400" cap="none" dirty="0" err="1" smtClean="0"/>
              <a:t>json</a:t>
            </a:r>
            <a:r>
              <a:rPr lang="en-US" sz="2400" cap="non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24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400" cap="none" dirty="0" smtClean="0"/>
              <a:t>Saves 3NF data into different S3 bucket.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24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400" cap="none" dirty="0" smtClean="0"/>
              <a:t>Creates html reports copied over S3 static website bucket (another CRON job copies the files from EMR master node to the S3 static website bucket).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Architecture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4400" y="3250419"/>
            <a:ext cx="10363200" cy="16573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4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S3 bucket </a:t>
            </a:r>
            <a:r>
              <a:rPr lang="mr-IN" dirty="0" smtClean="0"/>
              <a:t>–</a:t>
            </a:r>
            <a:r>
              <a:rPr lang="en-US" dirty="0" smtClean="0"/>
              <a:t> normalizing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39800" y="2018429"/>
            <a:ext cx="51562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59" y="2018429"/>
            <a:ext cx="5207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S3 bucket </a:t>
            </a:r>
            <a:r>
              <a:rPr lang="mr-IN" dirty="0" smtClean="0"/>
              <a:t>–</a:t>
            </a:r>
            <a:r>
              <a:rPr lang="en-US" dirty="0" smtClean="0"/>
              <a:t> normalizing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923276"/>
            <a:ext cx="5567550" cy="3100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16" y="1889823"/>
            <a:ext cx="5112201" cy="33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S3 bucket </a:t>
            </a:r>
            <a:r>
              <a:rPr lang="mr-IN" dirty="0" smtClean="0"/>
              <a:t>–</a:t>
            </a:r>
            <a:r>
              <a:rPr lang="en-US" dirty="0" smtClean="0"/>
              <a:t> normalizing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2068241"/>
            <a:ext cx="5016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65916"/>
            <a:ext cx="4415376" cy="4071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726" y="1765916"/>
            <a:ext cx="4675453" cy="40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46174"/>
            <a:ext cx="4492476" cy="4137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82" y="1746174"/>
            <a:ext cx="6749287" cy="41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1906432"/>
            <a:ext cx="4723328" cy="39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92171"/>
            <a:ext cx="7887629" cy="39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err="1" smtClean="0"/>
              <a:t>postgresql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80777"/>
            <a:ext cx="7185113" cy="40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smtClean="0"/>
              <a:t>CRON</a:t>
            </a:r>
            <a:r>
              <a:rPr lang="en-US" dirty="0" smtClean="0"/>
              <a:t> </a:t>
            </a:r>
            <a:r>
              <a:rPr lang="en-US" sz="2400" cap="none" dirty="0" smtClean="0"/>
              <a:t>job to check files timestamp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2882331"/>
            <a:ext cx="3128359" cy="29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</a:t>
            </a:r>
            <a:r>
              <a:rPr lang="en-US" cap="none" dirty="0" err="1" smtClean="0">
                <a:hlinkClick r:id="rId3"/>
              </a:rPr>
              <a:t>meetup_summary_reports.html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10" y="2793311"/>
            <a:ext cx="8712192" cy="30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AWS instances </a:t>
            </a:r>
            <a:r>
              <a:rPr lang="mr-IN" dirty="0" smtClean="0"/>
              <a:t>–</a:t>
            </a:r>
            <a:r>
              <a:rPr lang="en-US" dirty="0" smtClean="0"/>
              <a:t> EC2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cap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371494"/>
            <a:ext cx="10782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https://s3-us-west-1.amazonaws.com/dsci6007.com/spark-meetings-map.html</a:t>
            </a:r>
            <a:endParaRPr lang="en-US" cap="non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780" y="2323403"/>
            <a:ext cx="4484139" cy="35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https://s3-us-west-1.amazonaws.com/dsci6007.com/spark-top-meetup-categories.html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33" y="2356283"/>
            <a:ext cx="2898740" cy="36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https://s3-us-west-1.amazonaws.com/dsci6007.com/spark-top-meetup-categories-pie.html</a:t>
            </a:r>
            <a:endParaRPr lang="en-US" cap="non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35" y="2478519"/>
            <a:ext cx="4297155" cy="34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https://s3-us-west-1.amazonaws.com/dsci6007.com/spark-top-meetup-topics.html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9" y="2307451"/>
            <a:ext cx="2527470" cy="35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https://s3-us-west-1.amazonaws.com/dsci6007.com/spark-top-meetup-topics-pie.html</a:t>
            </a:r>
            <a:endParaRPr lang="en-US" cap="non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9" y="2275016"/>
            <a:ext cx="4302133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https://s3-us-west-1.amazonaws.com/dsci6007.com/spark-top-meetup-organizers.html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9" y="2415756"/>
            <a:ext cx="2828952" cy="35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 smtClean="0">
                <a:hlinkClick r:id="rId3"/>
              </a:rPr>
              <a:t>https://s3-us-west-1.amazonaws.com/dsci6007.com/spark-top-meetup-organizers-pie.html</a:t>
            </a:r>
            <a:endParaRPr lang="en-US" cap="non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08" y="2308469"/>
            <a:ext cx="4165732" cy="36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Html reports </a:t>
            </a:r>
            <a:r>
              <a:rPr lang="mr-IN" dirty="0" smtClean="0"/>
              <a:t>–</a:t>
            </a:r>
            <a:r>
              <a:rPr lang="en-US" dirty="0" smtClean="0"/>
              <a:t> s3 static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>
                <a:hlinkClick r:id="rId3"/>
              </a:rPr>
              <a:t>https://s3-us-west-1.amazonaws.com/dsci6007.com/s3_report.html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76" y="2306766"/>
            <a:ext cx="3552824" cy="3576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696" y="2471002"/>
            <a:ext cx="4077145" cy="34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AIRFLOW IMPLEMENTATION (</a:t>
            </a:r>
            <a:r>
              <a:rPr lang="en-US" sz="3200" cap="none" dirty="0" smtClean="0"/>
              <a:t>moving away from CRON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mr-IN" cap="none" dirty="0" err="1">
                <a:hlinkClick r:id="rId3"/>
              </a:rPr>
              <a:t>http</a:t>
            </a:r>
            <a:r>
              <a:rPr lang="mr-IN" cap="none" dirty="0">
                <a:hlinkClick r:id="rId3"/>
              </a:rPr>
              <a:t>://ec2-54-91-189-236.compute-1.amazonaws.com:8080/</a:t>
            </a:r>
            <a:r>
              <a:rPr lang="mr-IN" cap="none" dirty="0" err="1">
                <a:hlinkClick r:id="rId3"/>
              </a:rPr>
              <a:t>admin</a:t>
            </a:r>
            <a:r>
              <a:rPr lang="mr-IN" cap="none" dirty="0">
                <a:hlinkClick r:id="rId3"/>
              </a:rPr>
              <a:t>/</a:t>
            </a:r>
            <a:endParaRPr lang="en-US" cap="non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00" y="2505185"/>
            <a:ext cx="9744779" cy="33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N</a:t>
            </a:r>
            <a:r>
              <a:rPr lang="en-US" cap="none" dirty="0" smtClean="0"/>
              <a:t>eo4j</a:t>
            </a:r>
            <a:r>
              <a:rPr lang="en-US" dirty="0" smtClean="0"/>
              <a:t> implementation (</a:t>
            </a:r>
            <a:r>
              <a:rPr lang="en-US" cap="none" dirty="0" smtClean="0"/>
              <a:t>NoSQL </a:t>
            </a:r>
            <a:r>
              <a:rPr lang="en-US" cap="none" dirty="0" err="1"/>
              <a:t>G</a:t>
            </a:r>
            <a:r>
              <a:rPr lang="en-US" cap="none" dirty="0" err="1" smtClean="0"/>
              <a:t>raph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>
                <a:hlinkClick r:id="rId3"/>
              </a:rPr>
              <a:t>http://ec2-54-91-189-236.compute-1.amazonaws.com:7474/browser/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00" y="2404543"/>
            <a:ext cx="6443233" cy="334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AWS instances - kinesis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24" y="2010474"/>
            <a:ext cx="4272584" cy="375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N</a:t>
            </a:r>
            <a:r>
              <a:rPr lang="en-US" cap="none" dirty="0" smtClean="0"/>
              <a:t>eo4j</a:t>
            </a:r>
            <a:r>
              <a:rPr lang="en-US" dirty="0" smtClean="0"/>
              <a:t> implementation (</a:t>
            </a:r>
            <a:r>
              <a:rPr lang="en-US" cap="none" dirty="0" smtClean="0"/>
              <a:t>NoSQL </a:t>
            </a:r>
            <a:r>
              <a:rPr lang="en-US" cap="none" dirty="0" err="1"/>
              <a:t>G</a:t>
            </a:r>
            <a:r>
              <a:rPr lang="en-US" cap="none" dirty="0" err="1" smtClean="0"/>
              <a:t>raph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>
                <a:hlinkClick r:id="rId3"/>
              </a:rPr>
              <a:t>http://ec2-54-91-189-236.compute-1.amazonaws.com:7474/browser/</a:t>
            </a:r>
            <a:endParaRPr lang="en-US" cap="non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9" y="2343729"/>
            <a:ext cx="6956477" cy="34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78839"/>
            <a:ext cx="10364451" cy="1596177"/>
          </a:xfrm>
        </p:spPr>
        <p:txBody>
          <a:bodyPr/>
          <a:lstStyle/>
          <a:p>
            <a:pPr algn="l"/>
            <a:r>
              <a:rPr lang="en-US" dirty="0" smtClean="0"/>
              <a:t>N</a:t>
            </a:r>
            <a:r>
              <a:rPr lang="en-US" cap="none" dirty="0" smtClean="0"/>
              <a:t>eo4j</a:t>
            </a:r>
            <a:r>
              <a:rPr lang="en-US" dirty="0" smtClean="0"/>
              <a:t> implementation (</a:t>
            </a:r>
            <a:r>
              <a:rPr lang="en-US" cap="none" dirty="0" smtClean="0"/>
              <a:t>NoSQL </a:t>
            </a:r>
            <a:r>
              <a:rPr lang="en-US" cap="none" dirty="0" err="1"/>
              <a:t>G</a:t>
            </a:r>
            <a:r>
              <a:rPr lang="en-US" cap="none" dirty="0" err="1" smtClean="0"/>
              <a:t>raph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98740"/>
            <a:ext cx="10363826" cy="3424107"/>
          </a:xfrm>
        </p:spPr>
        <p:txBody>
          <a:bodyPr>
            <a:normAutofit/>
          </a:bodyPr>
          <a:lstStyle/>
          <a:p>
            <a:r>
              <a:rPr lang="en-US" cap="none" dirty="0">
                <a:hlinkClick r:id="rId3"/>
              </a:rPr>
              <a:t>http://ec2-54-91-189-236.compute-1.amazonaws.com:7474/browser/</a:t>
            </a:r>
            <a:endParaRPr lang="en-US" cap="non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9" y="2386804"/>
            <a:ext cx="5142506" cy="35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cap="none" dirty="0"/>
              <a:t>U</a:t>
            </a:r>
            <a:r>
              <a:rPr lang="en-US" sz="2400" cap="none" dirty="0" smtClean="0"/>
              <a:t>se POST-GIS with POSTGRESQL (already enabled).</a:t>
            </a:r>
          </a:p>
          <a:p>
            <a:r>
              <a:rPr lang="en-US" sz="2400" cap="none" dirty="0" smtClean="0"/>
              <a:t>Use Neo4j to plot “social networks/meetings”.</a:t>
            </a:r>
          </a:p>
          <a:p>
            <a:r>
              <a:rPr lang="en-US" sz="2400" cap="none" dirty="0" smtClean="0"/>
              <a:t>Finish implementation of AIRFLOW to move away from CRON.</a:t>
            </a:r>
          </a:p>
          <a:p>
            <a:r>
              <a:rPr lang="en-US" sz="2400" cap="none" dirty="0"/>
              <a:t>U</a:t>
            </a:r>
            <a:r>
              <a:rPr lang="en-US" sz="2400" cap="none" dirty="0" smtClean="0"/>
              <a:t>se NLP with meeting description data.</a:t>
            </a:r>
          </a:p>
          <a:p>
            <a:r>
              <a:rPr lang="en-US" sz="2400" cap="none" dirty="0" smtClean="0"/>
              <a:t>Implement </a:t>
            </a:r>
            <a:r>
              <a:rPr lang="en-US" sz="2400" cap="none" dirty="0" err="1" smtClean="0"/>
              <a:t>Spyre</a:t>
            </a:r>
            <a:r>
              <a:rPr lang="en-US" sz="2400" cap="none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DSCI6007 - Data Engineering - 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799" y="1757494"/>
            <a:ext cx="3229292" cy="3424237"/>
          </a:xfrm>
        </p:spPr>
      </p:pic>
    </p:spTree>
    <p:extLst>
      <p:ext uri="{BB962C8B-B14F-4D97-AF65-F5344CB8AC3E}">
        <p14:creationId xmlns:p14="http://schemas.microsoft.com/office/powerpoint/2010/main" val="10830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AWS instances - </a:t>
            </a:r>
            <a:r>
              <a:rPr lang="en-US" dirty="0" err="1" smtClean="0"/>
              <a:t>emr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54432"/>
            <a:ext cx="6068893" cy="40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MEETUP - API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13774" y="1865287"/>
            <a:ext cx="10363826" cy="3424107"/>
          </a:xfrm>
        </p:spPr>
        <p:txBody>
          <a:bodyPr>
            <a:noAutofit/>
          </a:bodyPr>
          <a:lstStyle/>
          <a:p>
            <a:r>
              <a:rPr lang="en-US" sz="2400" cap="none" dirty="0"/>
              <a:t>U</a:t>
            </a:r>
            <a:r>
              <a:rPr lang="en-US" sz="2400" cap="none" dirty="0" smtClean="0"/>
              <a:t>sing ‘</a:t>
            </a:r>
            <a:r>
              <a:rPr lang="en-US" sz="2400" b="1" cap="none" dirty="0" err="1">
                <a:latin typeface="Arial" charset="0"/>
                <a:ea typeface="Arial" charset="0"/>
                <a:cs typeface="Arial" charset="0"/>
              </a:rPr>
              <a:t>requests.get</a:t>
            </a:r>
            <a:r>
              <a:rPr lang="en-US" sz="2400" b="1" cap="none" dirty="0">
                <a:latin typeface="Arial" charset="0"/>
                <a:ea typeface="Arial" charset="0"/>
                <a:cs typeface="Arial" charset="0"/>
              </a:rPr>
              <a:t>("http://</a:t>
            </a:r>
            <a:r>
              <a:rPr lang="en-US" sz="2400" b="1" cap="none" dirty="0" err="1">
                <a:latin typeface="Arial" charset="0"/>
                <a:ea typeface="Arial" charset="0"/>
                <a:cs typeface="Arial" charset="0"/>
              </a:rPr>
              <a:t>api.meetup.com</a:t>
            </a:r>
            <a:r>
              <a:rPr lang="en-US" sz="2400" b="1" cap="none" dirty="0">
                <a:latin typeface="Arial" charset="0"/>
                <a:ea typeface="Arial" charset="0"/>
                <a:cs typeface="Arial" charset="0"/>
              </a:rPr>
              <a:t>/2/groups</a:t>
            </a:r>
            <a:r>
              <a:rPr lang="en-US" sz="2400" b="1" cap="none" dirty="0" smtClean="0">
                <a:latin typeface="Arial" charset="0"/>
                <a:ea typeface="Arial" charset="0"/>
                <a:cs typeface="Arial" charset="0"/>
              </a:rPr>
              <a:t>", </a:t>
            </a:r>
            <a:r>
              <a:rPr lang="en-US" sz="2400" b="1" cap="none" dirty="0" err="1" smtClean="0">
                <a:latin typeface="Arial" charset="0"/>
                <a:ea typeface="Arial" charset="0"/>
                <a:cs typeface="Arial" charset="0"/>
              </a:rPr>
              <a:t>params</a:t>
            </a:r>
            <a:r>
              <a:rPr lang="en-US" sz="2400" b="1" cap="none" dirty="0" smtClean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2400" b="1" cap="none" dirty="0" err="1" smtClean="0">
                <a:latin typeface="Arial" charset="0"/>
                <a:ea typeface="Arial" charset="0"/>
                <a:cs typeface="Arial" charset="0"/>
              </a:rPr>
              <a:t>params</a:t>
            </a:r>
            <a:r>
              <a:rPr lang="en-US" sz="2400" b="1" cap="none" dirty="0">
                <a:latin typeface="Arial" charset="0"/>
                <a:ea typeface="Arial" charset="0"/>
                <a:cs typeface="Arial" charset="0"/>
              </a:rPr>
              <a:t>)’</a:t>
            </a:r>
          </a:p>
          <a:p>
            <a:r>
              <a:rPr lang="en-US" sz="2400" cap="none" dirty="0" smtClean="0"/>
              <a:t>No need to ‘</a:t>
            </a:r>
            <a:r>
              <a:rPr lang="en-US" sz="2400" b="1" cap="none" dirty="0" smtClean="0">
                <a:latin typeface="Arial" charset="0"/>
                <a:ea typeface="Arial" charset="0"/>
                <a:cs typeface="Arial" charset="0"/>
              </a:rPr>
              <a:t>pip install meetup-</a:t>
            </a:r>
            <a:r>
              <a:rPr lang="en-US" sz="2400" b="1" cap="none" dirty="0" err="1" smtClean="0">
                <a:latin typeface="Arial" charset="0"/>
                <a:ea typeface="Arial" charset="0"/>
                <a:cs typeface="Arial" charset="0"/>
              </a:rPr>
              <a:t>api</a:t>
            </a:r>
            <a:r>
              <a:rPr lang="en-US" sz="2400" cap="none" dirty="0" smtClean="0"/>
              <a:t>’ on </a:t>
            </a:r>
            <a:r>
              <a:rPr lang="en-US" sz="2400" dirty="0" smtClean="0"/>
              <a:t>ec2.</a:t>
            </a:r>
          </a:p>
          <a:p>
            <a:r>
              <a:rPr lang="en-US" sz="2400" cap="none" dirty="0" smtClean="0"/>
              <a:t>Making 200 requests per hour to avoid been been throttle out by </a:t>
            </a:r>
            <a:r>
              <a:rPr lang="en-US" sz="2400" cap="none" dirty="0" err="1" smtClean="0"/>
              <a:t>MeetUp</a:t>
            </a:r>
            <a:r>
              <a:rPr lang="en-US" sz="2400" cap="none" dirty="0" smtClean="0"/>
              <a:t> (~100MB)</a:t>
            </a:r>
            <a:r>
              <a:rPr lang="en-US" sz="2400" dirty="0" smtClean="0"/>
              <a:t>.</a:t>
            </a:r>
          </a:p>
          <a:p>
            <a:r>
              <a:rPr lang="en-US" sz="2400" cap="none" dirty="0" err="1" smtClean="0"/>
              <a:t>MeetUp</a:t>
            </a:r>
            <a:r>
              <a:rPr lang="en-US" sz="2400" cap="none" dirty="0" smtClean="0"/>
              <a:t> documentation does not specify the requests limit, just “avoid making too many calls per hour” or you will be </a:t>
            </a:r>
            <a:r>
              <a:rPr lang="en-US" sz="2400" cap="none" dirty="0"/>
              <a:t>throttle </a:t>
            </a:r>
            <a:r>
              <a:rPr lang="en-US" sz="2400" cap="none" dirty="0" smtClean="0"/>
              <a:t>out for an hour (and you will be inserting </a:t>
            </a:r>
            <a:r>
              <a:rPr lang="en-US" sz="2400" cap="none" dirty="0" err="1" smtClean="0"/>
              <a:t>garbish</a:t>
            </a:r>
            <a:r>
              <a:rPr lang="en-US" sz="2400" cap="none" dirty="0" smtClean="0"/>
              <a:t> into S3).</a:t>
            </a: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7574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MEETUP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13706" y="1909763"/>
            <a:ext cx="6774617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0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MEETUP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62195"/>
            <a:ext cx="7690877" cy="40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MEETUP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DSCI6007 - Data Engineering -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22011"/>
            <a:ext cx="3562510" cy="41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626</TotalTime>
  <Words>728</Words>
  <Application>Microsoft Macintosh PowerPoint</Application>
  <PresentationFormat>Widescreen</PresentationFormat>
  <Paragraphs>201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Tw Cen MT</vt:lpstr>
      <vt:lpstr>Droplet</vt:lpstr>
      <vt:lpstr>Data ENGINEERING pipeline using aMAZON web services</vt:lpstr>
      <vt:lpstr>Architecture diagram</vt:lpstr>
      <vt:lpstr>AWS instances – EC2</vt:lpstr>
      <vt:lpstr>AWS instances - kinesis</vt:lpstr>
      <vt:lpstr>AWS instances - emr</vt:lpstr>
      <vt:lpstr>MEETUP - API</vt:lpstr>
      <vt:lpstr>MEETUP – json data</vt:lpstr>
      <vt:lpstr>MEETUP – json data</vt:lpstr>
      <vt:lpstr>MEETUP – json data</vt:lpstr>
      <vt:lpstr>MEETUP – ER diagram</vt:lpstr>
      <vt:lpstr>Aws instances – rds postgresql</vt:lpstr>
      <vt:lpstr>Aws instances – rds postgresql</vt:lpstr>
      <vt:lpstr>Ec2 – cron jobs</vt:lpstr>
      <vt:lpstr>Ec2 – free cron job email alert</vt:lpstr>
      <vt:lpstr>Ec2 – s3 reports</vt:lpstr>
      <vt:lpstr>Ec2 – s3 reports</vt:lpstr>
      <vt:lpstr>Ec2 – s3 reports</vt:lpstr>
      <vt:lpstr>s3 bucket – raw json</vt:lpstr>
      <vt:lpstr>EMR spark – normalizing data</vt:lpstr>
      <vt:lpstr>S3 bucket – normalizing data</vt:lpstr>
      <vt:lpstr>S3 bucket – normalizing data</vt:lpstr>
      <vt:lpstr>S3 bucket – normalizing data</vt:lpstr>
      <vt:lpstr>postgresql</vt:lpstr>
      <vt:lpstr>postgresql</vt:lpstr>
      <vt:lpstr>postgresql</vt:lpstr>
      <vt:lpstr>postgresql</vt:lpstr>
      <vt:lpstr>postgresql</vt:lpstr>
      <vt:lpstr>Html reports – s3 static website</vt:lpstr>
      <vt:lpstr>Html reports – s3 static website</vt:lpstr>
      <vt:lpstr>Html reports – s3 static website</vt:lpstr>
      <vt:lpstr>Html reports – s3 static website</vt:lpstr>
      <vt:lpstr>Html reports – s3 static website</vt:lpstr>
      <vt:lpstr>Html reports – s3 static website</vt:lpstr>
      <vt:lpstr>Html reports – s3 static website</vt:lpstr>
      <vt:lpstr>Html reports – s3 static website</vt:lpstr>
      <vt:lpstr>Html reports – s3 static website</vt:lpstr>
      <vt:lpstr>Html reports – s3 static website</vt:lpstr>
      <vt:lpstr>AIRFLOW IMPLEMENTATION (moving away from CRON)</vt:lpstr>
      <vt:lpstr>Neo4j implementation (NoSQL Graphdb)</vt:lpstr>
      <vt:lpstr>Neo4j implementation (NoSQL Graphdb)</vt:lpstr>
      <vt:lpstr>Neo4j implementation (NoSQL Graphdb)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in aws</dc:title>
  <dc:creator>Carles Poles</dc:creator>
  <cp:lastModifiedBy>Carles Poles</cp:lastModifiedBy>
  <cp:revision>57</cp:revision>
  <dcterms:created xsi:type="dcterms:W3CDTF">2017-03-05T23:10:15Z</dcterms:created>
  <dcterms:modified xsi:type="dcterms:W3CDTF">2017-03-10T01:15:10Z</dcterms:modified>
</cp:coreProperties>
</file>